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21"/>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 id="374" r:id="rId119"/>
    <p:sldId id="375" r:id="rId120"/>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varScale="1">
        <p:scale>
          <a:sx n="88" d="100"/>
          <a:sy n="88" d="100"/>
        </p:scale>
        <p:origin x="612" y="-2550"/>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heme" Target="theme/theme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2018/2/20</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2018/2/20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2018/2/20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2018/2/20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2018/2/20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2018/2/20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2018/2/20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2018/2/20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2018/2/20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2018/2/20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2018/2/20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2018/2/20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2018/2/20</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w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14.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hyperlink" Target="https://www.analyticsvidhya.com/blog/2017/09/understaing-support-vector-machine-example-code/"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250"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spTree>
    <p:extLst>
      <p:ext uri="{BB962C8B-B14F-4D97-AF65-F5344CB8AC3E}">
        <p14:creationId xmlns:p14="http://schemas.microsoft.com/office/powerpoint/2010/main" val="410206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2015"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446"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11213</TotalTime>
  <Words>25522</Words>
  <Application>Microsoft Office PowerPoint</Application>
  <PresentationFormat>On-screen Show (4:3)</PresentationFormat>
  <Paragraphs>1875</Paragraphs>
  <Slides>119</Slides>
  <Notes>1</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3</vt:i4>
      </vt:variant>
      <vt:variant>
        <vt:lpstr>Slide Titles</vt:lpstr>
      </vt:variant>
      <vt:variant>
        <vt:i4>119</vt:i4>
      </vt:variant>
    </vt:vector>
  </HeadingPairs>
  <TitlesOfParts>
    <vt:vector size="142" baseType="lpstr">
      <vt:lpstr>Arial Unicode MS</vt:lpstr>
      <vt:lpstr>DejaVu Sans Mono</vt:lpstr>
      <vt:lpstr>HGｺﾞｼｯｸM</vt:lpstr>
      <vt:lpstr>HGPｺﾞｼｯｸM</vt:lpstr>
      <vt:lpstr>inherit</vt:lpstr>
      <vt:lpstr>ＭＳ 明朝</vt:lpstr>
      <vt:lpstr>ＭＳ Ｐゴシック</vt:lpstr>
      <vt:lpstr>QualcommOfficeLight</vt:lpstr>
      <vt:lpstr>Roboto</vt:lpstr>
      <vt:lpstr>宋体</vt:lpstr>
      <vt:lpstr>Ubuntu</vt:lpstr>
      <vt:lpstr>新細明體</vt:lpstr>
      <vt:lpstr>Arial</vt:lpstr>
      <vt:lpstr>Calibri</vt:lpstr>
      <vt:lpstr>Cambria Math</vt:lpstr>
      <vt:lpstr>Consolas</vt:lpstr>
      <vt:lpstr>Courier New</vt:lpstr>
      <vt:lpstr>Times</vt:lpstr>
      <vt:lpstr>Times New Roman</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1140</cp:revision>
  <dcterms:created xsi:type="dcterms:W3CDTF">2016-01-14T23:49:10Z</dcterms:created>
  <dcterms:modified xsi:type="dcterms:W3CDTF">2018-02-20T13:38:33Z</dcterms:modified>
</cp:coreProperties>
</file>